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58" r:id="rId5"/>
    <p:sldId id="260" r:id="rId6"/>
    <p:sldId id="262" r:id="rId7"/>
    <p:sldId id="263" r:id="rId8"/>
    <p:sldId id="264" r:id="rId9"/>
    <p:sldId id="259" r:id="rId10"/>
  </p:sldIdLst>
  <p:sldSz cx="9144000" cy="5143500" type="screen16x9"/>
  <p:notesSz cx="6858000" cy="9144000"/>
  <p:embeddedFontLst>
    <p:embeddedFont>
      <p:font typeface="Livvic" pitchFamily="2" charset="0"/>
      <p:regular r:id="rId12"/>
      <p:bold r:id="rId13"/>
      <p:italic r:id="rId14"/>
      <p:boldItalic r:id="rId15"/>
    </p:embeddedFont>
    <p:embeddedFont>
      <p:font typeface="Open Sans Light" panose="020B0306030504020204" pitchFamily="34" charset="0"/>
      <p:regular r:id="rId16"/>
      <p:italic r:id="rId17"/>
    </p:embeddedFont>
    <p:embeddedFont>
      <p:font typeface="Quattrocento Sans" panose="020B0502050000020003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iIIWMpVs+Bp9VMktfwKAuLk2/m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customschemas.google.com/relationships/presentationmetadata" Target="meta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6318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8104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7554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6343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4790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 descr="BuildYourStartU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avLst/>
            <a:gdLst/>
            <a:ahLst/>
            <a:cxnLst/>
            <a:rect l="l" t="t" r="r" b="b"/>
            <a:pathLst>
              <a:path w="5706412" h="6858000" extrusionOk="0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avLst/>
            <a:gdLst/>
            <a:ahLst/>
            <a:cxnLst/>
            <a:rect l="l" t="t" r="r" b="b"/>
            <a:pathLst>
              <a:path w="4764743" h="6858000" extrusionOk="0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CUSTOM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 Slide">
  <p:cSld name="4_Content Slide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avLst/>
            <a:gdLst/>
            <a:ahLst/>
            <a:cxnLst/>
            <a:rect l="l" t="t" r="r" b="b"/>
            <a:pathLst>
              <a:path w="12192001" h="544755" extrusionOk="0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2">
  <p:cSld name="CUSTOM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l="1709" t="6161" r="29" b="109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/>
          <p:nvPr/>
        </p:nvSpPr>
        <p:spPr>
          <a:xfrm rot="10800000">
            <a:off x="177810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588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7" name="Google Shape;37;p11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1558122" y="882644"/>
            <a:ext cx="6206658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sz="5400" b="1" dirty="0"/>
              <a:t>The </a:t>
            </a:r>
            <a:r>
              <a:rPr lang="de-DE" sz="5400" b="1" dirty="0" err="1"/>
              <a:t>Elephants</a:t>
            </a:r>
            <a:endParaRPr sz="5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33080BF-7F59-205A-616D-5C29B7EDD7B9}"/>
              </a:ext>
            </a:extLst>
          </p:cNvPr>
          <p:cNvSpPr txBox="1"/>
          <p:nvPr/>
        </p:nvSpPr>
        <p:spPr>
          <a:xfrm>
            <a:off x="89451" y="4526432"/>
            <a:ext cx="3749040" cy="338554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Mo, Lasse &amp; </a:t>
            </a:r>
            <a:r>
              <a:rPr lang="de-DE" sz="1600" dirty="0" err="1">
                <a:solidFill>
                  <a:schemeClr val="bg1"/>
                </a:solidFill>
              </a:rPr>
              <a:t>Vlady</a:t>
            </a:r>
            <a:r>
              <a:rPr lang="de-DE" sz="1600" dirty="0">
                <a:solidFill>
                  <a:schemeClr val="bg1"/>
                </a:solidFill>
              </a:rPr>
              <a:t> (Mentor)</a:t>
            </a:r>
            <a:r>
              <a:rPr lang="de-DE" dirty="0"/>
              <a:t>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0A38BB7-3503-D6CE-F313-B7185D2B1DBA}"/>
              </a:ext>
            </a:extLst>
          </p:cNvPr>
          <p:cNvSpPr txBox="1"/>
          <p:nvPr/>
        </p:nvSpPr>
        <p:spPr>
          <a:xfrm>
            <a:off x="1623060" y="1127760"/>
            <a:ext cx="656082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Group The </a:t>
            </a:r>
            <a:r>
              <a:rPr lang="de-DE" sz="4400" dirty="0" err="1"/>
              <a:t>Elephants</a:t>
            </a:r>
            <a:endParaRPr lang="de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2400" dirty="0" err="1"/>
              <a:t>Started</a:t>
            </a:r>
            <a:r>
              <a:rPr lang="de-DE" sz="2400" dirty="0"/>
              <a:t> out 5 </a:t>
            </a:r>
            <a:r>
              <a:rPr lang="de-DE" sz="2400" dirty="0" err="1"/>
              <a:t>finished</a:t>
            </a:r>
            <a:r>
              <a:rPr lang="de-DE" sz="2400" dirty="0"/>
              <a:t> 2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2400" dirty="0"/>
              <a:t>Tech </a:t>
            </a:r>
            <a:r>
              <a:rPr lang="de-DE" sz="2400" dirty="0" err="1"/>
              <a:t>background</a:t>
            </a:r>
            <a:r>
              <a:rPr lang="de-DE" sz="2400" dirty="0"/>
              <a:t> limited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2400" dirty="0" err="1"/>
              <a:t>Learned</a:t>
            </a:r>
            <a:r>
              <a:rPr lang="de-DE" sz="2400" dirty="0"/>
              <a:t> a </a:t>
            </a:r>
            <a:r>
              <a:rPr lang="de-DE" sz="2400" dirty="0" err="1"/>
              <a:t>lot</a:t>
            </a:r>
            <a:r>
              <a:rPr lang="de-DE" sz="2400" dirty="0"/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2400" dirty="0"/>
              <a:t>The Habit App</a:t>
            </a:r>
          </a:p>
          <a:p>
            <a:endParaRPr lang="de-DE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2400" dirty="0"/>
          </a:p>
          <a:p>
            <a:endParaRPr lang="de-DE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The Habit App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 dirty="0"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A092661-BB0E-B431-E1BA-B4200B919B92}"/>
              </a:ext>
            </a:extLst>
          </p:cNvPr>
          <p:cNvSpPr txBox="1"/>
          <p:nvPr/>
        </p:nvSpPr>
        <p:spPr>
          <a:xfrm>
            <a:off x="544128" y="1333500"/>
            <a:ext cx="662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The </a:t>
            </a:r>
            <a:r>
              <a:rPr lang="de-DE" sz="2400" b="1" dirty="0" err="1"/>
              <a:t>start</a:t>
            </a:r>
            <a:endParaRPr lang="de-DE" sz="2400" b="1" dirty="0"/>
          </a:p>
          <a:p>
            <a:endParaRPr lang="de-DE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Goal project CRUD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Choose</a:t>
            </a:r>
            <a:r>
              <a:rPr lang="de-DE" sz="2000" dirty="0"/>
              <a:t> Tech </a:t>
            </a:r>
            <a:r>
              <a:rPr lang="de-DE" sz="2000" dirty="0" err="1"/>
              <a:t>stack</a:t>
            </a:r>
            <a:r>
              <a:rPr lang="de-DE" sz="2000" dirty="0"/>
              <a:t>, </a:t>
            </a:r>
            <a:r>
              <a:rPr lang="de-DE" sz="2000" dirty="0" err="1"/>
              <a:t>React</a:t>
            </a:r>
            <a:r>
              <a:rPr lang="de-DE" sz="2000" dirty="0"/>
              <a:t>, CSS &amp; Node.js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Features, </a:t>
            </a:r>
            <a:r>
              <a:rPr lang="de-DE" sz="2000" dirty="0" err="1"/>
              <a:t>tracking</a:t>
            </a:r>
            <a:r>
              <a:rPr lang="de-DE" sz="2000" dirty="0"/>
              <a:t> &amp; </a:t>
            </a:r>
            <a:r>
              <a:rPr lang="de-DE" sz="2000" dirty="0" err="1"/>
              <a:t>local</a:t>
            </a:r>
            <a:r>
              <a:rPr lang="de-DE" sz="2000" dirty="0"/>
              <a:t> </a:t>
            </a:r>
            <a:r>
              <a:rPr lang="de-DE" sz="2000" dirty="0" err="1"/>
              <a:t>storage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Wireframes, Habit pick, </a:t>
            </a:r>
            <a:r>
              <a:rPr lang="de-DE" sz="2000" dirty="0" err="1"/>
              <a:t>Timeframe</a:t>
            </a:r>
            <a:r>
              <a:rPr lang="de-DE" sz="2000" dirty="0"/>
              <a:t>, </a:t>
            </a:r>
            <a:r>
              <a:rPr lang="de-DE" sz="2000" dirty="0" err="1"/>
              <a:t>create</a:t>
            </a:r>
            <a:r>
              <a:rPr lang="de-DE" sz="2000" dirty="0"/>
              <a:t>, update &amp; </a:t>
            </a:r>
            <a:r>
              <a:rPr lang="de-DE" sz="2000" dirty="0" err="1"/>
              <a:t>delete</a:t>
            </a:r>
            <a:r>
              <a:rPr lang="de-DE" sz="2000" dirty="0"/>
              <a:t> </a:t>
            </a:r>
            <a:r>
              <a:rPr lang="de-DE" sz="2000" dirty="0" err="1"/>
              <a:t>habit</a:t>
            </a:r>
            <a:endParaRPr lang="de-DE" sz="20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550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Create a Habit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3F38B03-80CB-B24C-43ED-EBC599EFF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1916"/>
            <a:ext cx="9144000" cy="21740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Habit </a:t>
            </a:r>
            <a:r>
              <a:rPr lang="de-DE" dirty="0" err="1"/>
              <a:t>appears</a:t>
            </a:r>
            <a:r>
              <a:rPr lang="de-DE" dirty="0"/>
              <a:t> in </a:t>
            </a:r>
            <a:r>
              <a:rPr lang="de-DE" dirty="0" err="1"/>
              <a:t>list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21FF822-3624-28A7-005E-164C2FD93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72"/>
            <a:ext cx="9144000" cy="290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28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Delete </a:t>
            </a:r>
            <a:r>
              <a:rPr lang="de-DE" dirty="0" err="1"/>
              <a:t>habit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D144AAD-C6E6-CFF8-3F1B-57BC9E479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" y="1313572"/>
            <a:ext cx="7886700" cy="330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4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Update </a:t>
            </a:r>
            <a:r>
              <a:rPr lang="de-DE" dirty="0" err="1"/>
              <a:t>habit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13756B2-0B6E-8186-E008-73236866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78" y="1695998"/>
            <a:ext cx="8002298" cy="253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761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habits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247B942-43D7-D8A6-2239-D7FA846FD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1188462"/>
            <a:ext cx="6332220" cy="335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82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1717682" y="1632179"/>
            <a:ext cx="7056300" cy="175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listening</a:t>
            </a:r>
            <a:r>
              <a:rPr lang="de-DE" dirty="0"/>
              <a:t> &amp; </a:t>
            </a:r>
            <a:r>
              <a:rPr lang="de-DE" dirty="0" err="1"/>
              <a:t>Techlabs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course</a:t>
            </a:r>
            <a:br>
              <a:rPr lang="de-DE" dirty="0"/>
            </a:br>
            <a:endParaRPr dirty="0"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Microsoft Office PowerPoint</Application>
  <PresentationFormat>Bildschirmpräsentation (16:9)</PresentationFormat>
  <Paragraphs>32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Livvic</vt:lpstr>
      <vt:lpstr>Open Sans Light</vt:lpstr>
      <vt:lpstr>Quattrocento Sans</vt:lpstr>
      <vt:lpstr>Simple Light</vt:lpstr>
      <vt:lpstr>The Elephants</vt:lpstr>
      <vt:lpstr>PowerPoint-Präsentation</vt:lpstr>
      <vt:lpstr>The Habit App</vt:lpstr>
      <vt:lpstr>Create a Habit</vt:lpstr>
      <vt:lpstr>Habit appears in list</vt:lpstr>
      <vt:lpstr>Delete habit</vt:lpstr>
      <vt:lpstr>Update habit</vt:lpstr>
      <vt:lpstr>Overview of habits</vt:lpstr>
      <vt:lpstr>Thank you for listening &amp; Techlabs for a great course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Elephants</dc:title>
  <cp:lastModifiedBy>Kim Laura Rentel</cp:lastModifiedBy>
  <cp:revision>7</cp:revision>
  <dcterms:modified xsi:type="dcterms:W3CDTF">2023-09-17T16:48:50Z</dcterms:modified>
</cp:coreProperties>
</file>